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9" r:id="rId1"/>
    <p:sldMasterId id="2147483748" r:id="rId2"/>
  </p:sldMasterIdLst>
  <p:notesMasterIdLst>
    <p:notesMasterId r:id="rId12"/>
  </p:notesMasterIdLst>
  <p:handoutMasterIdLst>
    <p:handoutMasterId r:id="rId13"/>
  </p:handoutMasterIdLst>
  <p:sldIdLst>
    <p:sldId id="257" r:id="rId3"/>
    <p:sldId id="11088818" r:id="rId4"/>
    <p:sldId id="16672242" r:id="rId5"/>
    <p:sldId id="16672301" r:id="rId6"/>
    <p:sldId id="16672303" r:id="rId7"/>
    <p:sldId id="16672302" r:id="rId8"/>
    <p:sldId id="16672304" r:id="rId9"/>
    <p:sldId id="16672305" r:id="rId10"/>
    <p:sldId id="1667229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5FFF"/>
    <a:srgbClr val="FBAD19"/>
    <a:srgbClr val="FB8F3C"/>
    <a:srgbClr val="F8A651"/>
    <a:srgbClr val="FBAD20"/>
    <a:srgbClr val="F3CA3C"/>
    <a:srgbClr val="F3CC46"/>
    <a:srgbClr val="FFF2D9"/>
    <a:srgbClr val="FFEC4A"/>
    <a:srgbClr val="FFD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7" autoAdjust="0"/>
    <p:restoredTop sz="90432"/>
  </p:normalViewPr>
  <p:slideViewPr>
    <p:cSldViewPr snapToGrid="0" snapToObjects="1" showGuides="1">
      <p:cViewPr varScale="1">
        <p:scale>
          <a:sx n="101" d="100"/>
          <a:sy n="101" d="100"/>
        </p:scale>
        <p:origin x="800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notesViewPr>
    <p:cSldViewPr snapToGrid="0" snapToObjects="1"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B6A7B-1B4F-1140-92A6-C6824A8D2ECC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23F247-190E-8442-A6E6-7354B66410C5}" type="datetimeFigureOut">
              <a:rPr kumimoji="1" lang="zh-CN" altLang="en-US" smtClean="0"/>
              <a:t>2025/3/4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76650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F4C82-C2E4-B543-8475-BD56381FBFD2}" type="datetimeFigureOut">
              <a:rPr kumimoji="1" lang="zh-CN" altLang="en-US" smtClean="0"/>
              <a:t>2025/3/4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5093F-09A4-C64B-A363-EE9B37DE086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441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BE2352-F20B-45C8-8657-AC9A9BE1945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trike="no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7404BCFC-A595-EB4C-8BDE-48041AD5F3D2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trike="no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7404BCFC-A595-EB4C-8BDE-48041AD5F3D2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447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trike="no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7404BCFC-A595-EB4C-8BDE-48041AD5F3D2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2003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5093F-09A4-C64B-A363-EE9B37DE086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7917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9298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8832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2354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90C694-D79C-E04D-ED52-DFB34CBE2E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" y="0"/>
            <a:ext cx="12188635" cy="685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9651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页_空白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el 1"/>
          <p:cNvSpPr>
            <a:spLocks noGrp="1"/>
          </p:cNvSpPr>
          <p:nvPr>
            <p:ph type="title" hasCustomPrompt="1"/>
          </p:nvPr>
        </p:nvSpPr>
        <p:spPr>
          <a:xfrm>
            <a:off x="1445698" y="267878"/>
            <a:ext cx="9300603" cy="611450"/>
          </a:xfrm>
        </p:spPr>
        <p:txBody>
          <a:bodyPr wrap="square" lIns="0" tIns="0" bIns="46800" anchor="t">
            <a:spAutoFit/>
          </a:bodyPr>
          <a:lstStyle>
            <a:lvl1pPr algn="l">
              <a:lnSpc>
                <a:spcPct val="125000"/>
              </a:lnSpc>
              <a:defRPr sz="3200" b="0" i="0">
                <a:solidFill>
                  <a:schemeClr val="tx1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defRPr>
            </a:lvl1pPr>
          </a:lstStyle>
          <a:p>
            <a:r>
              <a:rPr lang="zh-CN" altLang="en-US" noProof="0" dirty="0"/>
              <a:t> </a:t>
            </a:r>
            <a:endParaRPr lang="en-GB" noProof="0" dirty="0"/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62753"/>
            <a:ext cx="12192000" cy="9524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A7552B0-D389-8993-C799-593116D2FF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49" y="270808"/>
            <a:ext cx="981676" cy="56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562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 userDrawn="1">
          <p15:clr>
            <a:srgbClr val="FBAE40"/>
          </p15:clr>
        </p15:guide>
        <p15:guide id="2" pos="143" userDrawn="1">
          <p15:clr>
            <a:srgbClr val="FBAE40"/>
          </p15:clr>
        </p15:guide>
        <p15:guide id="3" pos="7537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AE617296-0E2E-CCD9-AC1B-B5BDD62768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0301" y="5676389"/>
            <a:ext cx="987667" cy="1078097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6E6E2351-D5C4-59D9-A227-40A1EECED90F}"/>
              </a:ext>
            </a:extLst>
          </p:cNvPr>
          <p:cNvSpPr/>
          <p:nvPr userDrawn="1"/>
        </p:nvSpPr>
        <p:spPr>
          <a:xfrm>
            <a:off x="10733988" y="5580667"/>
            <a:ext cx="1458011" cy="1277332"/>
          </a:xfrm>
          <a:prstGeom prst="rect">
            <a:avLst/>
          </a:prstGeom>
          <a:solidFill>
            <a:schemeClr val="bg1">
              <a:alpha val="6288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dirty="0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A3BF3897-90D5-B0C5-5883-7CC041256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5698" y="267878"/>
            <a:ext cx="9300603" cy="611450"/>
          </a:xfrm>
        </p:spPr>
        <p:txBody>
          <a:bodyPr wrap="square" lIns="0" tIns="0" bIns="46800" anchor="t">
            <a:spAutoFit/>
          </a:bodyPr>
          <a:lstStyle>
            <a:lvl1pPr algn="l">
              <a:lnSpc>
                <a:spcPct val="125000"/>
              </a:lnSpc>
              <a:defRPr sz="3200" b="1" i="0">
                <a:solidFill>
                  <a:schemeClr val="tx1">
                    <a:lumMod val="75000"/>
                    <a:lumOff val="25000"/>
                  </a:schemeClr>
                </a:solidFill>
                <a:latin typeface="vivo Sans Bold" panose="02000500000000000000" pitchFamily="2" charset="-122"/>
                <a:ea typeface="vivo Sans Bold" panose="02000500000000000000" pitchFamily="2" charset="-122"/>
                <a:cs typeface="vivo Sans Bold" panose="02000500000000000000" pitchFamily="2" charset="-122"/>
              </a:defRPr>
            </a:lvl1pPr>
          </a:lstStyle>
          <a:p>
            <a:endParaRPr lang="en-GB" noProof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224D40-9AAF-220C-6FE0-70F6616FAF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49" y="270808"/>
            <a:ext cx="981676" cy="56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5144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3E37647-56A0-6138-370C-0996361920CC}"/>
              </a:ext>
            </a:extLst>
          </p:cNvPr>
          <p:cNvSpPr txBox="1"/>
          <p:nvPr userDrawn="1"/>
        </p:nvSpPr>
        <p:spPr>
          <a:xfrm>
            <a:off x="9328359" y="183498"/>
            <a:ext cx="274319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CN" altLang="en-US" sz="2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BCEFB14-7C2E-9AD7-995C-5E59E23F56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0301" y="5676389"/>
            <a:ext cx="987667" cy="107809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6BEFF8C-86AC-5A69-1EBC-9CF291524251}"/>
              </a:ext>
            </a:extLst>
          </p:cNvPr>
          <p:cNvSpPr/>
          <p:nvPr userDrawn="1"/>
        </p:nvSpPr>
        <p:spPr>
          <a:xfrm>
            <a:off x="10733988" y="5580667"/>
            <a:ext cx="1458011" cy="1277332"/>
          </a:xfrm>
          <a:prstGeom prst="rect">
            <a:avLst/>
          </a:prstGeom>
          <a:solidFill>
            <a:schemeClr val="bg1">
              <a:alpha val="6288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466009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3E37647-56A0-6138-370C-0996361920CC}"/>
              </a:ext>
            </a:extLst>
          </p:cNvPr>
          <p:cNvSpPr txBox="1"/>
          <p:nvPr userDrawn="1"/>
        </p:nvSpPr>
        <p:spPr>
          <a:xfrm>
            <a:off x="9328359" y="183498"/>
            <a:ext cx="274319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CN" altLang="en-US" sz="2400" dirty="0"/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FD0D3C05-A194-AF69-F9B0-F50DFA8A09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4876"/>
          <a:stretch/>
        </p:blipFill>
        <p:spPr>
          <a:xfrm>
            <a:off x="914400" y="5022954"/>
            <a:ext cx="10363200" cy="183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304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90F37B8-4752-F7D2-C9AA-ABB1CAAB1473}"/>
              </a:ext>
            </a:extLst>
          </p:cNvPr>
          <p:cNvSpPr txBox="1"/>
          <p:nvPr userDrawn="1"/>
        </p:nvSpPr>
        <p:spPr>
          <a:xfrm>
            <a:off x="9328359" y="183498"/>
            <a:ext cx="274319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CN" altLang="en-US" sz="2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E36609A-5242-FD4D-84D0-4D86FCFB39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62581" y="1228647"/>
            <a:ext cx="6630313" cy="383031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5384CA30-83E1-E7F4-A156-B5F815030CC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907399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图片 104">
            <a:extLst>
              <a:ext uri="{FF2B5EF4-FFF2-40B4-BE49-F238E27FC236}">
                <a16:creationId xmlns:a16="http://schemas.microsoft.com/office/drawing/2014/main" id="{BAB6015D-233E-4241-8110-1040500981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6590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el 1"/>
          <p:cNvSpPr>
            <a:spLocks noGrp="1"/>
          </p:cNvSpPr>
          <p:nvPr>
            <p:ph type="title" hasCustomPrompt="1"/>
          </p:nvPr>
        </p:nvSpPr>
        <p:spPr>
          <a:xfrm>
            <a:off x="289281" y="235741"/>
            <a:ext cx="11568287" cy="1365673"/>
          </a:xfrm>
        </p:spPr>
        <p:txBody>
          <a:bodyPr wrap="square" lIns="0" tIns="0" rIns="0" bIns="0" anchor="t">
            <a:spAutoFit/>
          </a:bodyPr>
          <a:lstStyle>
            <a:lvl1pPr algn="l">
              <a:lnSpc>
                <a:spcPct val="125000"/>
              </a:lnSpc>
              <a:defRPr sz="3735" b="0" i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 noProof="0" dirty="0"/>
              <a:t>目录</a:t>
            </a:r>
            <a:br>
              <a:rPr lang="en-US" altLang="zh-CN" noProof="0" dirty="0"/>
            </a:br>
            <a:endParaRPr lang="en-GB" noProof="0" dirty="0"/>
          </a:p>
        </p:txBody>
      </p:sp>
      <p:sp>
        <p:nvSpPr>
          <p:cNvPr id="26" name="Inhaltsplatzhalter 2"/>
          <p:cNvSpPr>
            <a:spLocks noGrp="1"/>
          </p:cNvSpPr>
          <p:nvPr>
            <p:ph idx="16" hasCustomPrompt="1"/>
          </p:nvPr>
        </p:nvSpPr>
        <p:spPr>
          <a:xfrm>
            <a:off x="3263900" y="2592691"/>
            <a:ext cx="5664200" cy="3909711"/>
          </a:xfrm>
        </p:spPr>
        <p:txBody>
          <a:bodyPr vert="horz" lIns="0" tIns="0" rIns="0" bIns="0" rtlCol="0" anchor="t" anchorCtr="0">
            <a:noAutofit/>
          </a:bodyPr>
          <a:lstStyle>
            <a:lvl1pPr marL="304792" indent="-304792" algn="l" hangingPunct="0">
              <a:lnSpc>
                <a:spcPct val="150000"/>
              </a:lnSpc>
              <a:buFont typeface="+mj-lt"/>
              <a:buAutoNum type="arabicPeriod"/>
              <a:defRPr lang="de-DE" sz="2135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</a:defRPr>
            </a:lvl1pPr>
            <a:lvl2pPr marL="0" marR="0" indent="0" algn="l" defTabSz="914377" rtl="0" eaLnBrk="1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系统字体常规体"/>
              <a:buChar char="-"/>
              <a:defRPr lang="de-DE" sz="2135" b="0" i="0" dirty="0" smtClean="0">
                <a:solidFill>
                  <a:schemeClr val="tx1"/>
                </a:solidFill>
                <a:latin typeface="+mn-ea"/>
                <a:ea typeface="+mn-ea"/>
              </a:defRPr>
            </a:lvl2pPr>
            <a:lvl3pPr>
              <a:lnSpc>
                <a:spcPct val="125000"/>
              </a:lnSpc>
              <a:defRPr lang="de-DE" sz="1335" dirty="0" smtClean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lang="de-DE" sz="1600" dirty="0" smtClean="0"/>
            </a:lvl4pPr>
            <a:lvl5pPr>
              <a:defRPr lang="de-DE" sz="1600" dirty="0"/>
            </a:lvl5pPr>
          </a:lstStyle>
          <a:p>
            <a:pPr lvl="0"/>
            <a:r>
              <a:rPr lang="zh-CN" altLang="en-US" dirty="0"/>
              <a:t>编辑题目</a:t>
            </a:r>
            <a:r>
              <a:rPr lang="en-US" altLang="zh-CN" dirty="0"/>
              <a:t> 16pt</a:t>
            </a:r>
          </a:p>
          <a:p>
            <a:pPr lvl="0"/>
            <a:r>
              <a:rPr lang="zh-CN" altLang="en-US" dirty="0"/>
              <a:t>编辑题目</a:t>
            </a:r>
            <a:endParaRPr lang="en-US" altLang="zh-CN" dirty="0"/>
          </a:p>
          <a:p>
            <a:pPr lvl="0"/>
            <a:r>
              <a:rPr lang="zh-CN" altLang="en-US" dirty="0"/>
              <a:t>编辑题目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6732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89701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页_空白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EC08B-1CFE-5815-BE5D-179AA42B5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5698" y="267878"/>
            <a:ext cx="9300603" cy="611450"/>
          </a:xfrm>
        </p:spPr>
        <p:txBody>
          <a:bodyPr wrap="square" lIns="0" tIns="0" bIns="46800" anchor="t">
            <a:spAutoFit/>
          </a:bodyPr>
          <a:lstStyle>
            <a:lvl1pPr algn="l">
              <a:lnSpc>
                <a:spcPct val="125000"/>
              </a:lnSpc>
              <a:defRPr sz="3200" b="1" i="0">
                <a:solidFill>
                  <a:schemeClr val="tx1">
                    <a:lumMod val="75000"/>
                    <a:lumOff val="25000"/>
                  </a:schemeClr>
                </a:solidFill>
                <a:latin typeface="vivo Sans Bold" panose="02000500000000000000" pitchFamily="2" charset="-122"/>
                <a:ea typeface="vivo Sans Bold" panose="02000500000000000000" pitchFamily="2" charset="-122"/>
                <a:cs typeface="vivo Sans Bold" panose="02000500000000000000" pitchFamily="2" charset="-122"/>
              </a:defRPr>
            </a:lvl1pPr>
          </a:lstStyle>
          <a:p>
            <a:endParaRPr lang="en-GB" noProof="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099092B-509C-CFC6-44B0-8C66F9FF0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49" y="270808"/>
            <a:ext cx="981676" cy="56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7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9740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757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0254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3792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8669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7763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86915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7F2403-3A2B-7341-859C-AF9A1DF858CC}" type="datetimeFigureOut">
              <a:rPr kumimoji="1" lang="zh-CN" altLang="en-US" smtClean="0"/>
              <a:pPr/>
              <a:t>2025/3/4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79002-77F2-A247-957C-A41EAB4984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3530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4" r:id="rId12"/>
    <p:sldLayoutId id="214748374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C7E0836-9C48-F149-9263-74A632F86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BB09E2-071C-CF4C-B043-E50F0025B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332103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5" r:id="rId5"/>
    <p:sldLayoutId id="2147483753" r:id="rId6"/>
    <p:sldLayoutId id="2147483754" r:id="rId7"/>
  </p:sldLayoutIdLst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vivo Sans" panose="02000500000000000000" pitchFamily="2" charset="-122"/>
          <a:ea typeface="vivo Sans" panose="02000500000000000000" pitchFamily="2" charset="-122"/>
          <a:cs typeface="vivo Sans" panose="02000500000000000000" pitchFamily="2" charset="-122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ivo Sans" panose="02000500000000000000" pitchFamily="2" charset="-122"/>
          <a:ea typeface="vivo Sans" panose="02000500000000000000" pitchFamily="2" charset="-122"/>
          <a:cs typeface="vivo Sans" panose="02000500000000000000" pitchFamily="2" charset="-122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ivo Sans" panose="02000500000000000000" pitchFamily="2" charset="-122"/>
          <a:ea typeface="vivo Sans" panose="02000500000000000000" pitchFamily="2" charset="-122"/>
          <a:cs typeface="vivo Sans" panose="02000500000000000000" pitchFamily="2" charset="-122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ivo Sans" panose="02000500000000000000" pitchFamily="2" charset="-122"/>
          <a:ea typeface="vivo Sans" panose="02000500000000000000" pitchFamily="2" charset="-122"/>
          <a:cs typeface="vivo Sans" panose="02000500000000000000" pitchFamily="2" charset="-122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ivo Sans" panose="02000500000000000000" pitchFamily="2" charset="-122"/>
          <a:ea typeface="vivo Sans" panose="02000500000000000000" pitchFamily="2" charset="-122"/>
          <a:cs typeface="vivo Sans" panose="02000500000000000000" pitchFamily="2" charset="-122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ivo Sans" panose="02000500000000000000" pitchFamily="2" charset="-122"/>
          <a:ea typeface="vivo Sans" panose="02000500000000000000" pitchFamily="2" charset="-122"/>
          <a:cs typeface="vivo Sans" panose="02000500000000000000" pitchFamily="2" charset="-122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46D79CD-7E66-82FD-F94C-57EC6939A5C4}"/>
              </a:ext>
            </a:extLst>
          </p:cNvPr>
          <p:cNvSpPr txBox="1"/>
          <p:nvPr/>
        </p:nvSpPr>
        <p:spPr>
          <a:xfrm>
            <a:off x="526511" y="3893306"/>
            <a:ext cx="454078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zh-CN" altLang="en-US" sz="2000" dirty="0">
                <a:solidFill>
                  <a:schemeClr val="bg1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作品名称：</a:t>
            </a:r>
            <a:r>
              <a:rPr kumimoji="1" lang="en-US" altLang="zh-CN" sz="2000" dirty="0">
                <a:solidFill>
                  <a:schemeClr val="bg1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XXXXXX</a:t>
            </a:r>
            <a:endParaRPr kumimoji="1" lang="zh-CN" altLang="en-US" sz="2000" dirty="0">
              <a:solidFill>
                <a:schemeClr val="bg1"/>
              </a:solidFill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9E7A87-ECC9-0E4B-9347-BAD151C85708}"/>
              </a:ext>
            </a:extLst>
          </p:cNvPr>
          <p:cNvGrpSpPr/>
          <p:nvPr/>
        </p:nvGrpSpPr>
        <p:grpSpPr>
          <a:xfrm>
            <a:off x="4632826" y="1590672"/>
            <a:ext cx="3001691" cy="3096366"/>
            <a:chOff x="3702795" y="1590672"/>
            <a:chExt cx="3001691" cy="3096366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CBEE54F6-D61D-65C4-52E6-5095B0930995}"/>
                </a:ext>
              </a:extLst>
            </p:cNvPr>
            <p:cNvSpPr txBox="1"/>
            <p:nvPr/>
          </p:nvSpPr>
          <p:spPr>
            <a:xfrm>
              <a:off x="3702799" y="1590672"/>
              <a:ext cx="59182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en-US" altLang="zh-CN" sz="4000" b="1" dirty="0">
                  <a:solidFill>
                    <a:srgbClr val="446FFF"/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1.</a:t>
              </a:r>
              <a:endParaRPr kumimoji="1" lang="zh-CN" altLang="en-US" sz="4000" b="1" dirty="0">
                <a:solidFill>
                  <a:srgbClr val="446FFF"/>
                </a:solidFill>
                <a:latin typeface="vivo Sans Extrabold" panose="02000500000000000000" pitchFamily="2" charset="-122"/>
                <a:ea typeface="vivo Sans Extrabold" panose="02000500000000000000" pitchFamily="2" charset="-122"/>
                <a:cs typeface="vivo Sans Extrabold" panose="02000500000000000000" pitchFamily="2" charset="-122"/>
              </a:endParaRP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6BCCCC51-4355-E042-A998-074A52BC3C60}"/>
                </a:ext>
              </a:extLst>
            </p:cNvPr>
            <p:cNvSpPr txBox="1"/>
            <p:nvPr/>
          </p:nvSpPr>
          <p:spPr>
            <a:xfrm>
              <a:off x="3702795" y="2766689"/>
              <a:ext cx="64953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en-US" altLang="zh-CN" sz="4000" b="1" dirty="0">
                  <a:solidFill>
                    <a:srgbClr val="FF5292">
                      <a:alpha val="40000"/>
                    </a:srgbClr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2.</a:t>
              </a:r>
              <a:endParaRPr kumimoji="1" lang="zh-CN" altLang="en-US" sz="4000" b="1" dirty="0">
                <a:solidFill>
                  <a:srgbClr val="FF5292">
                    <a:alpha val="40000"/>
                  </a:srgbClr>
                </a:solidFill>
                <a:latin typeface="vivo Sans Extrabold" panose="02000500000000000000" pitchFamily="2" charset="-122"/>
                <a:ea typeface="vivo Sans Extrabold" panose="02000500000000000000" pitchFamily="2" charset="-122"/>
                <a:cs typeface="vivo Sans Extrabold" panose="02000500000000000000" pitchFamily="2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0DA45F8C-2B9E-AF83-5802-DFA0F995158C}"/>
                </a:ext>
              </a:extLst>
            </p:cNvPr>
            <p:cNvSpPr txBox="1"/>
            <p:nvPr/>
          </p:nvSpPr>
          <p:spPr>
            <a:xfrm>
              <a:off x="3702795" y="3979152"/>
              <a:ext cx="6591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en-US" altLang="zh-CN" sz="4000" b="1" dirty="0">
                  <a:solidFill>
                    <a:srgbClr val="FFB000">
                      <a:alpha val="40000"/>
                    </a:srgbClr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3.</a:t>
              </a:r>
              <a:endParaRPr kumimoji="1" lang="zh-CN" altLang="en-US" sz="4000" b="1" dirty="0">
                <a:solidFill>
                  <a:srgbClr val="FFB000">
                    <a:alpha val="40000"/>
                  </a:srgbClr>
                </a:solidFill>
                <a:latin typeface="vivo Sans Extrabold" panose="02000500000000000000" pitchFamily="2" charset="-122"/>
                <a:ea typeface="vivo Sans Extrabold" panose="02000500000000000000" pitchFamily="2" charset="-122"/>
                <a:cs typeface="vivo Sans Extrabold" panose="02000500000000000000" pitchFamily="2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0DC44797-0DD8-065E-824C-6E9E9402BC3A}"/>
                </a:ext>
              </a:extLst>
            </p:cNvPr>
            <p:cNvSpPr txBox="1"/>
            <p:nvPr/>
          </p:nvSpPr>
          <p:spPr>
            <a:xfrm>
              <a:off x="4527287" y="1611222"/>
              <a:ext cx="2101857" cy="666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zh-CN" altLang="en-US" sz="3733" dirty="0">
                  <a:solidFill>
                    <a:prstClr val="black"/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团队介绍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7AD298A-F940-6B56-38C8-275B0D6DE188}"/>
                </a:ext>
              </a:extLst>
            </p:cNvPr>
            <p:cNvSpPr txBox="1"/>
            <p:nvPr/>
          </p:nvSpPr>
          <p:spPr>
            <a:xfrm>
              <a:off x="4527287" y="2787239"/>
              <a:ext cx="2177199" cy="666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zh-CN" altLang="en-US" sz="3733" dirty="0">
                  <a:solidFill>
                    <a:srgbClr val="E7E6E6">
                      <a:lumMod val="90000"/>
                    </a:srgbClr>
                  </a:solidFill>
                  <a:latin typeface="vivo Sans Medium" panose="02000500000000000000" pitchFamily="2" charset="-122"/>
                  <a:ea typeface="vivo Sans Medium" panose="02000500000000000000" pitchFamily="2" charset="-122"/>
                  <a:cs typeface="vivo Sans Medium" panose="02000500000000000000" pitchFamily="2" charset="-122"/>
                </a:rPr>
                <a:t>作品简介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72CF867-A95E-DE10-CAE9-48D11AC63ECC}"/>
                </a:ext>
              </a:extLst>
            </p:cNvPr>
            <p:cNvSpPr txBox="1"/>
            <p:nvPr/>
          </p:nvSpPr>
          <p:spPr>
            <a:xfrm>
              <a:off x="4527287" y="3999702"/>
              <a:ext cx="2101857" cy="666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zh-CN" altLang="en-US" sz="3733" dirty="0">
                  <a:solidFill>
                    <a:srgbClr val="E7E6E6">
                      <a:lumMod val="90000"/>
                    </a:srgbClr>
                  </a:solidFill>
                  <a:latin typeface="vivo Sans Medium" panose="02000500000000000000" pitchFamily="2" charset="-122"/>
                  <a:ea typeface="vivo Sans Medium" panose="02000500000000000000" pitchFamily="2" charset="-122"/>
                  <a:cs typeface="vivo Sans Medium" panose="02000500000000000000" pitchFamily="2" charset="-122"/>
                </a:rPr>
                <a:t>作品策划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2058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3"/>
          <p:cNvSpPr>
            <a:spLocks noChangeAspect="1" noChangeArrowheads="1" noTextEdit="1"/>
          </p:cNvSpPr>
          <p:nvPr>
            <p:custDataLst>
              <p:tags r:id="rId2"/>
            </p:custDataLst>
          </p:nvPr>
        </p:nvSpPr>
        <p:spPr bwMode="auto">
          <a:xfrm>
            <a:off x="619765" y="1679280"/>
            <a:ext cx="801370" cy="739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1311503" y="269819"/>
            <a:ext cx="7688011" cy="551815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Autofit/>
          </a:bodyPr>
          <a:lstStyle/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200" spc="230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团队介绍</a:t>
            </a:r>
            <a:endParaRPr lang="zh-CN" altLang="en-US" sz="3200" spc="230" dirty="0">
              <a:solidFill>
                <a:schemeClr val="tx1"/>
              </a:solidFill>
              <a:uFillTx/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4385B82-A0BF-9B85-A9E5-D3EAD5FF0422}"/>
              </a:ext>
            </a:extLst>
          </p:cNvPr>
          <p:cNvSpPr txBox="1"/>
          <p:nvPr/>
        </p:nvSpPr>
        <p:spPr>
          <a:xfrm>
            <a:off x="1155489" y="1326751"/>
            <a:ext cx="3399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一、团队介绍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8B06723-46CB-722D-ADCB-E8793385072F}"/>
              </a:ext>
            </a:extLst>
          </p:cNvPr>
          <p:cNvSpPr txBox="1"/>
          <p:nvPr/>
        </p:nvSpPr>
        <p:spPr>
          <a:xfrm>
            <a:off x="1311503" y="2049170"/>
            <a:ext cx="5619068" cy="3782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dirty="0"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团队名称：</a:t>
            </a:r>
            <a:r>
              <a:rPr lang="en-US" altLang="zh-CN" dirty="0"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XXX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团队成员：</a:t>
            </a:r>
            <a:endParaRPr kumimoji="1" lang="en-US" altLang="zh-CN" dirty="0"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姓名</a:t>
            </a:r>
            <a:r>
              <a:rPr kumimoji="1" lang="en-US" altLang="zh-CN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XXXX</a:t>
            </a: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，学校</a:t>
            </a:r>
            <a:endParaRPr kumimoji="1" lang="en-US" altLang="zh-CN" dirty="0"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姓名</a:t>
            </a:r>
            <a:r>
              <a:rPr kumimoji="1" lang="en-US" altLang="zh-CN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XXXX</a:t>
            </a: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，学校</a:t>
            </a:r>
            <a:endParaRPr kumimoji="1" lang="en-US" altLang="zh-CN" dirty="0"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姓名</a:t>
            </a:r>
            <a:r>
              <a:rPr kumimoji="1" lang="en-US" altLang="zh-CN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XXXX</a:t>
            </a: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，学校</a:t>
            </a:r>
            <a:endParaRPr kumimoji="1" lang="en-US" altLang="zh-CN" dirty="0"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姓名</a:t>
            </a:r>
            <a:r>
              <a:rPr kumimoji="1" lang="en-US" altLang="zh-CN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XXXX</a:t>
            </a: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，学校</a:t>
            </a:r>
            <a:endParaRPr kumimoji="1" lang="en-US" altLang="zh-CN" dirty="0"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姓名</a:t>
            </a:r>
            <a:r>
              <a:rPr kumimoji="1" lang="en-US" altLang="zh-CN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XXXX</a:t>
            </a: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，学校</a:t>
            </a:r>
            <a:endParaRPr kumimoji="1" lang="en-US" altLang="zh-CN" dirty="0"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dirty="0"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指导老师：</a:t>
            </a:r>
            <a:r>
              <a:rPr kumimoji="1" lang="en-US" altLang="zh-CN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XXX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9E7A87-ECC9-0E4B-9347-BAD151C85708}"/>
              </a:ext>
            </a:extLst>
          </p:cNvPr>
          <p:cNvGrpSpPr/>
          <p:nvPr/>
        </p:nvGrpSpPr>
        <p:grpSpPr>
          <a:xfrm>
            <a:off x="4632826" y="1590672"/>
            <a:ext cx="2926349" cy="3096366"/>
            <a:chOff x="3702795" y="1590672"/>
            <a:chExt cx="2926349" cy="3096366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CBEE54F6-D61D-65C4-52E6-5095B0930995}"/>
                </a:ext>
              </a:extLst>
            </p:cNvPr>
            <p:cNvSpPr txBox="1"/>
            <p:nvPr/>
          </p:nvSpPr>
          <p:spPr>
            <a:xfrm>
              <a:off x="3702799" y="1590672"/>
              <a:ext cx="59182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en-US" altLang="zh-CN" sz="4000" b="1" dirty="0">
                  <a:solidFill>
                    <a:srgbClr val="446FFF">
                      <a:alpha val="50000"/>
                    </a:srgbClr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1.</a:t>
              </a:r>
              <a:endParaRPr kumimoji="1" lang="zh-CN" altLang="en-US" sz="4000" b="1" dirty="0">
                <a:solidFill>
                  <a:srgbClr val="446FFF">
                    <a:alpha val="50000"/>
                  </a:srgbClr>
                </a:solidFill>
                <a:latin typeface="vivo Sans Extrabold" panose="02000500000000000000" pitchFamily="2" charset="-122"/>
                <a:ea typeface="vivo Sans Extrabold" panose="02000500000000000000" pitchFamily="2" charset="-122"/>
                <a:cs typeface="vivo Sans Extrabold" panose="02000500000000000000" pitchFamily="2" charset="-122"/>
              </a:endParaRP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6BCCCC51-4355-E042-A998-074A52BC3C60}"/>
                </a:ext>
              </a:extLst>
            </p:cNvPr>
            <p:cNvSpPr txBox="1"/>
            <p:nvPr/>
          </p:nvSpPr>
          <p:spPr>
            <a:xfrm>
              <a:off x="3702795" y="2766689"/>
              <a:ext cx="64953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en-US" altLang="zh-CN" sz="4000" b="1" dirty="0">
                  <a:solidFill>
                    <a:srgbClr val="FF5292"/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2.</a:t>
              </a:r>
              <a:endParaRPr kumimoji="1" lang="zh-CN" altLang="en-US" sz="4000" b="1" dirty="0">
                <a:solidFill>
                  <a:srgbClr val="FF5292"/>
                </a:solidFill>
                <a:latin typeface="vivo Sans Extrabold" panose="02000500000000000000" pitchFamily="2" charset="-122"/>
                <a:ea typeface="vivo Sans Extrabold" panose="02000500000000000000" pitchFamily="2" charset="-122"/>
                <a:cs typeface="vivo Sans Extrabold" panose="02000500000000000000" pitchFamily="2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0DA45F8C-2B9E-AF83-5802-DFA0F995158C}"/>
                </a:ext>
              </a:extLst>
            </p:cNvPr>
            <p:cNvSpPr txBox="1"/>
            <p:nvPr/>
          </p:nvSpPr>
          <p:spPr>
            <a:xfrm>
              <a:off x="3702795" y="3979152"/>
              <a:ext cx="6591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en-US" altLang="zh-CN" sz="4000" b="1" dirty="0">
                  <a:solidFill>
                    <a:srgbClr val="FFB000">
                      <a:alpha val="40000"/>
                    </a:srgbClr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3.</a:t>
              </a:r>
              <a:endParaRPr kumimoji="1" lang="zh-CN" altLang="en-US" sz="4000" b="1" dirty="0">
                <a:solidFill>
                  <a:srgbClr val="FFB000">
                    <a:alpha val="40000"/>
                  </a:srgbClr>
                </a:solidFill>
                <a:latin typeface="vivo Sans Extrabold" panose="02000500000000000000" pitchFamily="2" charset="-122"/>
                <a:ea typeface="vivo Sans Extrabold" panose="02000500000000000000" pitchFamily="2" charset="-122"/>
                <a:cs typeface="vivo Sans Extrabold" panose="02000500000000000000" pitchFamily="2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0DC44797-0DD8-065E-824C-6E9E9402BC3A}"/>
                </a:ext>
              </a:extLst>
            </p:cNvPr>
            <p:cNvSpPr txBox="1"/>
            <p:nvPr/>
          </p:nvSpPr>
          <p:spPr>
            <a:xfrm>
              <a:off x="4527287" y="1611222"/>
              <a:ext cx="2101857" cy="666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zh-CN" altLang="en-US" sz="3733" dirty="0">
                  <a:solidFill>
                    <a:srgbClr val="E7E6E6">
                      <a:lumMod val="90000"/>
                    </a:srgbClr>
                  </a:solidFill>
                  <a:latin typeface="vivo Sans Medium" panose="02000500000000000000" pitchFamily="2" charset="-122"/>
                  <a:ea typeface="vivo Sans Medium" panose="02000500000000000000" pitchFamily="2" charset="-122"/>
                  <a:cs typeface="vivo Sans Medium" panose="02000500000000000000" pitchFamily="2" charset="-122"/>
                </a:rPr>
                <a:t>团队介绍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7AD298A-F940-6B56-38C8-275B0D6DE188}"/>
                </a:ext>
              </a:extLst>
            </p:cNvPr>
            <p:cNvSpPr txBox="1"/>
            <p:nvPr/>
          </p:nvSpPr>
          <p:spPr>
            <a:xfrm>
              <a:off x="4527287" y="2787239"/>
              <a:ext cx="2101857" cy="666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zh-CN" altLang="en-US" sz="3733" dirty="0">
                  <a:solidFill>
                    <a:prstClr val="black"/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作品简介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72CF867-A95E-DE10-CAE9-48D11AC63ECC}"/>
                </a:ext>
              </a:extLst>
            </p:cNvPr>
            <p:cNvSpPr txBox="1"/>
            <p:nvPr/>
          </p:nvSpPr>
          <p:spPr>
            <a:xfrm>
              <a:off x="4527287" y="3999702"/>
              <a:ext cx="2101857" cy="666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zh-CN" altLang="en-US" sz="3733" dirty="0">
                  <a:solidFill>
                    <a:srgbClr val="E7E6E6">
                      <a:lumMod val="90000"/>
                    </a:srgbClr>
                  </a:solidFill>
                  <a:latin typeface="vivo Sans Medium" panose="02000500000000000000" pitchFamily="2" charset="-122"/>
                  <a:ea typeface="vivo Sans Medium" panose="02000500000000000000" pitchFamily="2" charset="-122"/>
                  <a:cs typeface="vivo Sans Medium" panose="02000500000000000000" pitchFamily="2" charset="-122"/>
                </a:rPr>
                <a:t>作品策划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9087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3"/>
          <p:cNvSpPr>
            <a:spLocks noChangeAspect="1" noChangeArrowheads="1" noTextEdit="1"/>
          </p:cNvSpPr>
          <p:nvPr>
            <p:custDataLst>
              <p:tags r:id="rId2"/>
            </p:custDataLst>
          </p:nvPr>
        </p:nvSpPr>
        <p:spPr bwMode="auto">
          <a:xfrm>
            <a:off x="619765" y="1679280"/>
            <a:ext cx="801370" cy="739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1311503" y="269819"/>
            <a:ext cx="7688011" cy="551815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Autofit/>
          </a:bodyPr>
          <a:lstStyle/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200" spc="230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作品简介</a:t>
            </a:r>
            <a:endParaRPr lang="zh-CN" altLang="en-US" sz="3200" spc="230" dirty="0">
              <a:solidFill>
                <a:schemeClr val="tx1"/>
              </a:solidFill>
              <a:uFillTx/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04A228-3561-9FD2-E3ED-0684A6CDF8A9}"/>
              </a:ext>
            </a:extLst>
          </p:cNvPr>
          <p:cNvSpPr txBox="1"/>
          <p:nvPr/>
        </p:nvSpPr>
        <p:spPr>
          <a:xfrm>
            <a:off x="1020450" y="1196148"/>
            <a:ext cx="10260732" cy="2120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dirty="0">
                <a:solidFill>
                  <a:srgbClr val="415FFF"/>
                </a:solidFill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作品名称：</a:t>
            </a:r>
            <a:endParaRPr lang="en-US" altLang="zh-CN" dirty="0">
              <a:solidFill>
                <a:srgbClr val="415FFF"/>
              </a:solidFill>
              <a:effectLst/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dirty="0">
                <a:solidFill>
                  <a:srgbClr val="415FFF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作品概述（</a:t>
            </a:r>
            <a:r>
              <a:rPr lang="en-US" altLang="zh-CN" dirty="0">
                <a:solidFill>
                  <a:srgbClr val="415FFF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200</a:t>
            </a:r>
            <a:r>
              <a:rPr lang="zh-CN" altLang="en-US" dirty="0">
                <a:solidFill>
                  <a:srgbClr val="415FFF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字左右）</a:t>
            </a:r>
            <a:r>
              <a:rPr lang="zh-CN" altLang="en-US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：包括作品面向人群、应用场景、解决什么问题、有哪些突出创新点、包含哪些功能等</a:t>
            </a:r>
            <a:endParaRPr lang="en-US" altLang="zh-CN" dirty="0">
              <a:effectLst/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dirty="0">
                <a:solidFill>
                  <a:srgbClr val="415FFF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作品宣传海报：</a:t>
            </a:r>
            <a:endParaRPr lang="en-US" altLang="zh-CN" dirty="0">
              <a:solidFill>
                <a:srgbClr val="415FFF"/>
              </a:solidFill>
              <a:effectLst/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415FFF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效果演示视频（如有）：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85940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9E7A87-ECC9-0E4B-9347-BAD151C85708}"/>
              </a:ext>
            </a:extLst>
          </p:cNvPr>
          <p:cNvGrpSpPr/>
          <p:nvPr/>
        </p:nvGrpSpPr>
        <p:grpSpPr>
          <a:xfrm>
            <a:off x="4632826" y="1590672"/>
            <a:ext cx="3001691" cy="3096366"/>
            <a:chOff x="3702795" y="1590672"/>
            <a:chExt cx="3001691" cy="3096366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CBEE54F6-D61D-65C4-52E6-5095B0930995}"/>
                </a:ext>
              </a:extLst>
            </p:cNvPr>
            <p:cNvSpPr txBox="1"/>
            <p:nvPr/>
          </p:nvSpPr>
          <p:spPr>
            <a:xfrm>
              <a:off x="3702799" y="1590672"/>
              <a:ext cx="59182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en-US" altLang="zh-CN" sz="4000" b="1" dirty="0">
                  <a:solidFill>
                    <a:srgbClr val="446FFF">
                      <a:alpha val="50000"/>
                    </a:srgbClr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1.</a:t>
              </a:r>
              <a:endParaRPr kumimoji="1" lang="zh-CN" altLang="en-US" sz="4000" b="1" dirty="0">
                <a:solidFill>
                  <a:srgbClr val="446FFF">
                    <a:alpha val="50000"/>
                  </a:srgbClr>
                </a:solidFill>
                <a:latin typeface="vivo Sans Extrabold" panose="02000500000000000000" pitchFamily="2" charset="-122"/>
                <a:ea typeface="vivo Sans Extrabold" panose="02000500000000000000" pitchFamily="2" charset="-122"/>
                <a:cs typeface="vivo Sans Extrabold" panose="02000500000000000000" pitchFamily="2" charset="-122"/>
              </a:endParaRP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6BCCCC51-4355-E042-A998-074A52BC3C60}"/>
                </a:ext>
              </a:extLst>
            </p:cNvPr>
            <p:cNvSpPr txBox="1"/>
            <p:nvPr/>
          </p:nvSpPr>
          <p:spPr>
            <a:xfrm>
              <a:off x="3702795" y="2766689"/>
              <a:ext cx="64953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en-US" altLang="zh-CN" sz="4000" b="1" dirty="0">
                  <a:solidFill>
                    <a:srgbClr val="FF5292">
                      <a:alpha val="50000"/>
                    </a:srgbClr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2.</a:t>
              </a:r>
              <a:endParaRPr kumimoji="1" lang="zh-CN" altLang="en-US" sz="4000" b="1" dirty="0">
                <a:solidFill>
                  <a:srgbClr val="FF5292">
                    <a:alpha val="50000"/>
                  </a:srgbClr>
                </a:solidFill>
                <a:latin typeface="vivo Sans Extrabold" panose="02000500000000000000" pitchFamily="2" charset="-122"/>
                <a:ea typeface="vivo Sans Extrabold" panose="02000500000000000000" pitchFamily="2" charset="-122"/>
                <a:cs typeface="vivo Sans Extrabold" panose="02000500000000000000" pitchFamily="2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0DA45F8C-2B9E-AF83-5802-DFA0F995158C}"/>
                </a:ext>
              </a:extLst>
            </p:cNvPr>
            <p:cNvSpPr txBox="1"/>
            <p:nvPr/>
          </p:nvSpPr>
          <p:spPr>
            <a:xfrm>
              <a:off x="3702795" y="3979152"/>
              <a:ext cx="6591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en-US" altLang="zh-CN" sz="4000" b="1" dirty="0">
                  <a:solidFill>
                    <a:srgbClr val="FFB000"/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3.</a:t>
              </a:r>
              <a:endParaRPr kumimoji="1" lang="zh-CN" altLang="en-US" sz="4000" b="1" dirty="0">
                <a:solidFill>
                  <a:srgbClr val="FFB000"/>
                </a:solidFill>
                <a:latin typeface="vivo Sans Extrabold" panose="02000500000000000000" pitchFamily="2" charset="-122"/>
                <a:ea typeface="vivo Sans Extrabold" panose="02000500000000000000" pitchFamily="2" charset="-122"/>
                <a:cs typeface="vivo Sans Extrabold" panose="02000500000000000000" pitchFamily="2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0DC44797-0DD8-065E-824C-6E9E9402BC3A}"/>
                </a:ext>
              </a:extLst>
            </p:cNvPr>
            <p:cNvSpPr txBox="1"/>
            <p:nvPr/>
          </p:nvSpPr>
          <p:spPr>
            <a:xfrm>
              <a:off x="4527287" y="1611222"/>
              <a:ext cx="2177199" cy="666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zh-CN" altLang="en-US" sz="3733" dirty="0">
                  <a:solidFill>
                    <a:srgbClr val="E7E6E6">
                      <a:lumMod val="90000"/>
                    </a:srgbClr>
                  </a:solidFill>
                  <a:latin typeface="vivo Sans Medium" panose="02000500000000000000" pitchFamily="2" charset="-122"/>
                  <a:ea typeface="vivo Sans Medium" panose="02000500000000000000" pitchFamily="2" charset="-122"/>
                  <a:cs typeface="vivo Sans Medium" panose="02000500000000000000" pitchFamily="2" charset="-122"/>
                </a:rPr>
                <a:t>团队简介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7AD298A-F940-6B56-38C8-275B0D6DE188}"/>
                </a:ext>
              </a:extLst>
            </p:cNvPr>
            <p:cNvSpPr txBox="1"/>
            <p:nvPr/>
          </p:nvSpPr>
          <p:spPr>
            <a:xfrm>
              <a:off x="4527287" y="2787239"/>
              <a:ext cx="2177199" cy="666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zh-CN" altLang="en-US" sz="3733" dirty="0">
                  <a:solidFill>
                    <a:srgbClr val="E7E6E6">
                      <a:lumMod val="90000"/>
                    </a:srgbClr>
                  </a:solidFill>
                  <a:latin typeface="vivo Sans Medium" panose="02000500000000000000" pitchFamily="2" charset="-122"/>
                  <a:ea typeface="vivo Sans Medium" panose="02000500000000000000" pitchFamily="2" charset="-122"/>
                  <a:cs typeface="vivo Sans Medium" panose="02000500000000000000" pitchFamily="2" charset="-122"/>
                </a:rPr>
                <a:t>作品简介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72CF867-A95E-DE10-CAE9-48D11AC63ECC}"/>
                </a:ext>
              </a:extLst>
            </p:cNvPr>
            <p:cNvSpPr txBox="1"/>
            <p:nvPr/>
          </p:nvSpPr>
          <p:spPr>
            <a:xfrm>
              <a:off x="4527287" y="3999702"/>
              <a:ext cx="2092239" cy="666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225"/>
              <a:r>
                <a:rPr kumimoji="1" lang="zh-CN" altLang="en-US" sz="3733" dirty="0">
                  <a:solidFill>
                    <a:prstClr val="black"/>
                  </a:solidFill>
                  <a:latin typeface="vivo Sans Extrabold" panose="02000500000000000000" pitchFamily="2" charset="-122"/>
                  <a:ea typeface="vivo Sans Extrabold" panose="02000500000000000000" pitchFamily="2" charset="-122"/>
                  <a:cs typeface="vivo Sans Extrabold" panose="02000500000000000000" pitchFamily="2" charset="-122"/>
                </a:rPr>
                <a:t>作品策划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287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3"/>
          <p:cNvSpPr>
            <a:spLocks noChangeAspect="1" noChangeArrowheads="1" noTextEdit="1"/>
          </p:cNvSpPr>
          <p:nvPr>
            <p:custDataLst>
              <p:tags r:id="rId2"/>
            </p:custDataLst>
          </p:nvPr>
        </p:nvSpPr>
        <p:spPr bwMode="auto">
          <a:xfrm>
            <a:off x="619765" y="1679280"/>
            <a:ext cx="801370" cy="739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1311503" y="269819"/>
            <a:ext cx="7688011" cy="551815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Autofit/>
          </a:bodyPr>
          <a:lstStyle/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200" spc="230" dirty="0"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作品策划</a:t>
            </a:r>
            <a:endParaRPr lang="zh-CN" altLang="en-US" sz="3200" spc="230" dirty="0">
              <a:solidFill>
                <a:schemeClr val="tx1"/>
              </a:solidFill>
              <a:uFillTx/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F93095-340F-4F22-530D-3CE88B1A8087}"/>
              </a:ext>
            </a:extLst>
          </p:cNvPr>
          <p:cNvSpPr txBox="1"/>
          <p:nvPr/>
        </p:nvSpPr>
        <p:spPr>
          <a:xfrm>
            <a:off x="1020450" y="1196148"/>
            <a:ext cx="3750557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dirty="0">
                <a:solidFill>
                  <a:srgbClr val="415FFF"/>
                </a:solidFill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背景与思考：</a:t>
            </a:r>
            <a:endParaRPr lang="en-US" altLang="zh-CN" dirty="0">
              <a:solidFill>
                <a:srgbClr val="415FFF"/>
              </a:solidFill>
              <a:effectLst/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415FFF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策划文档：</a:t>
            </a:r>
            <a:endParaRPr kumimoji="1" lang="en-US" altLang="zh-CN" dirty="0">
              <a:solidFill>
                <a:srgbClr val="415FFF"/>
              </a:solidFill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415FFF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创新点说明</a:t>
            </a:r>
            <a:endParaRPr kumimoji="1" lang="en-US" altLang="zh-CN" dirty="0">
              <a:solidFill>
                <a:srgbClr val="415FFF"/>
              </a:solidFill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415FFF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产品原型图、部分源代码等：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7288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991F0D-E559-5A34-0AE1-1E2495FE25B1}"/>
              </a:ext>
            </a:extLst>
          </p:cNvPr>
          <p:cNvSpPr txBox="1"/>
          <p:nvPr/>
        </p:nvSpPr>
        <p:spPr>
          <a:xfrm>
            <a:off x="840628" y="764091"/>
            <a:ext cx="10132541" cy="5032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作品提交说明：</a:t>
            </a:r>
            <a:endParaRPr kumimoji="1" lang="en-US" altLang="zh-CN" dirty="0">
              <a:solidFill>
                <a:srgbClr val="384FF9"/>
              </a:solidFill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solidFill>
                <a:srgbClr val="384FF9"/>
              </a:solidFill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1</a:t>
            </a:r>
            <a:r>
              <a:rPr kumimoji="1" lang="zh-CN" altLang="en-US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、本次大赛允许使用三方工具与三方大模型协助输出最终作品，比如三方开发工具、编辑工具等，但需要在作品介绍中详细说明哪些是</a:t>
            </a:r>
            <a:r>
              <a:rPr kumimoji="1" lang="en-US" altLang="zh-CN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vivo</a:t>
            </a:r>
            <a:r>
              <a:rPr kumimoji="1" lang="zh-CN" altLang="en-US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工具输出，哪些三方工具输出等</a:t>
            </a:r>
            <a:endParaRPr kumimoji="1" lang="en-US" altLang="zh-CN" dirty="0">
              <a:solidFill>
                <a:srgbClr val="384FF9"/>
              </a:solidFill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solidFill>
                <a:srgbClr val="384FF9"/>
              </a:solidFill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2</a:t>
            </a:r>
            <a:r>
              <a:rPr kumimoji="1" lang="zh-CN" altLang="en-US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、凡投稿到本次大赛的作品，请确保参赛队伍拥有投稿作品的版权、著作权等所有权。并按照</a:t>
            </a:r>
            <a:r>
              <a:rPr kumimoji="1" lang="en-US" altLang="zh-CN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《2025</a:t>
            </a:r>
            <a:r>
              <a:rPr kumimoji="1" lang="zh-CN" altLang="en-US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中国高校计算机大赛</a:t>
            </a:r>
            <a:r>
              <a:rPr kumimoji="1" lang="en-US" altLang="zh-CN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-AIGC</a:t>
            </a:r>
            <a:r>
              <a:rPr kumimoji="1" lang="zh-CN" altLang="en-US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创新赛</a:t>
            </a:r>
            <a:r>
              <a:rPr kumimoji="1" lang="en-US" altLang="zh-CN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-</a:t>
            </a:r>
            <a:r>
              <a:rPr kumimoji="1" lang="zh-CN" altLang="en-US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参赛声明</a:t>
            </a:r>
            <a:r>
              <a:rPr kumimoji="1" lang="en-US" altLang="zh-CN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》</a:t>
            </a:r>
            <a:r>
              <a:rPr kumimoji="1" lang="zh-CN" altLang="en-US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，</a:t>
            </a:r>
            <a:r>
              <a:rPr lang="zh-CN" altLang="en-US" sz="1800" dirty="0">
                <a:solidFill>
                  <a:srgbClr val="384FF9"/>
                </a:solidFill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自参赛作品提交之日起，即视为许可组委会和维沃移动通信有限公司及其关联公司</a:t>
            </a:r>
            <a:r>
              <a:rPr lang="en-US" altLang="zh-CN" sz="1800" dirty="0">
                <a:solidFill>
                  <a:srgbClr val="384FF9"/>
                </a:solidFill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(</a:t>
            </a:r>
            <a:r>
              <a:rPr lang="zh-CN" altLang="en-US" sz="1800" dirty="0">
                <a:solidFill>
                  <a:srgbClr val="384FF9"/>
                </a:solidFill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下称“</a:t>
            </a:r>
            <a:r>
              <a:rPr lang="en" altLang="zh-CN" sz="1800" dirty="0">
                <a:solidFill>
                  <a:srgbClr val="384FF9"/>
                </a:solidFill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vivo”)</a:t>
            </a:r>
            <a:r>
              <a:rPr lang="zh-CN" altLang="en-US" sz="1800" dirty="0">
                <a:solidFill>
                  <a:srgbClr val="384FF9"/>
                </a:solidFill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对参赛作品无偿永久拥有在任何渠道、平台、媒体进行发表、复制、展览、信息网络传播、展示、宣传等权利</a:t>
            </a:r>
            <a:r>
              <a:rPr lang="zh-CN" altLang="en-US" dirty="0">
                <a:solidFill>
                  <a:srgbClr val="384FF9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；</a:t>
            </a:r>
            <a:r>
              <a:rPr lang="zh-CN" altLang="en-US" sz="1800" dirty="0">
                <a:solidFill>
                  <a:srgbClr val="384FF9"/>
                </a:solidFill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组委会及 </a:t>
            </a:r>
            <a:r>
              <a:rPr lang="en" altLang="zh-CN" sz="1800" dirty="0">
                <a:solidFill>
                  <a:srgbClr val="384FF9"/>
                </a:solidFill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vivo </a:t>
            </a:r>
            <a:r>
              <a:rPr lang="zh-CN" altLang="en-US" sz="1800" dirty="0">
                <a:solidFill>
                  <a:srgbClr val="384FF9"/>
                </a:solidFill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会保障作者的署名权 。</a:t>
            </a:r>
            <a:endParaRPr lang="zh-CN" altLang="en-US" dirty="0">
              <a:solidFill>
                <a:srgbClr val="384FF9"/>
              </a:solidFill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rgbClr val="384FF9"/>
                </a:solidFill>
                <a:effectLst/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在同等条件下，维沃移动通信有限公司及其关联公司拥有参赛作品的优先合作权，具体合作情况将另行协商确定。</a:t>
            </a:r>
            <a:endParaRPr lang="zh-CN" altLang="en-US" dirty="0">
              <a:solidFill>
                <a:srgbClr val="384FF9"/>
              </a:solidFill>
              <a:latin typeface="vivo Sans" panose="02000500000000000000" pitchFamily="2" charset="-122"/>
              <a:ea typeface="vivo Sans" panose="02000500000000000000" pitchFamily="2" charset="-122"/>
              <a:cs typeface="vivo Sans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2630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DD154F0-8BBD-3C43-B52B-BD00FBD0EA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EEBA6FC-54DF-A72A-E0D7-D0C48743C322}"/>
              </a:ext>
            </a:extLst>
          </p:cNvPr>
          <p:cNvSpPr txBox="1"/>
          <p:nvPr/>
        </p:nvSpPr>
        <p:spPr>
          <a:xfrm>
            <a:off x="3975869" y="2828836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200" dirty="0">
                <a:solidFill>
                  <a:schemeClr val="bg1"/>
                </a:solidFill>
                <a:latin typeface="vivo Sans" panose="02000500000000000000" pitchFamily="2" charset="-122"/>
                <a:ea typeface="vivo Sans" panose="02000500000000000000" pitchFamily="2" charset="-122"/>
                <a:cs typeface="vivo Sans" panose="02000500000000000000" pitchFamily="2" charset="-122"/>
              </a:rPr>
              <a:t>感谢观看</a:t>
            </a:r>
          </a:p>
        </p:txBody>
      </p:sp>
    </p:spTree>
    <p:extLst>
      <p:ext uri="{BB962C8B-B14F-4D97-AF65-F5344CB8AC3E}">
        <p14:creationId xmlns:p14="http://schemas.microsoft.com/office/powerpoint/2010/main" val="2553126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11445"/>
  <p:tag name="KSO_WM_SLIDE_ID" val="diagram20211445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d_f"/>
  <p:tag name="KSO_WM_SLIDE_LAYOUT_CNT" val="1_1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c95017b7ee298d401c684"/>
  <p:tag name="KSO_WM_CHIP_FILLPROP" val="[[{&quot;text_align&quot;:&quot;lm&quot;,&quot;text_direction&quot;:&quot;horizontal&quot;,&quot;support_big_font&quot;:true,&quot;fill_id&quot;:&quot;05ed0eeff46f44e98ca671d6ac23df94&quot;,&quot;fill_align&quot;:&quot;cm&quot;,&quot;chip_types&quot;:[&quot;text&quot;]},{&quot;text_align&quot;:&quot;lm&quot;,&quot;text_direction&quot;:&quot;horizontal&quot;,&quot;support_features&quot;:[&quot;collage&quot;,&quot;carousel&quot;,&quot;creativecrop&quot;],&quot;support_big_font&quot;:false,&quot;fill_id&quot;:&quot;aa8370987f4140ab9fa600e717225475&quot;,&quot;fill_align&quot;:&quot;cm&quot;,&quot;chip_types&quot;:[&quot;diagram&quot;,&quot;pictext&quot;,&quot;picture&quot;,&quot;chart&quot;,&quot;table&quot;,&quot;video&quot;]}],[{&quot;text_align&quot;:&quot;cm&quot;,&quot;text_direction&quot;:&quot;horizontal&quot;,&quot;support_big_font&quot;:true,&quot;fill_id&quot;:&quot;05ed0eeff46f44e98ca671d6ac23df94&quot;,&quot;fill_align&quot;:&quot;cm&quot;,&quot;chip_types&quot;:[&quot;header&quot;]},{&quot;text_align&quot;:&quot;lm&quot;,&quot;text_direction&quot;:&quot;horizontal&quot;,&quot;support_features&quot;:[&quot;collage&quot;,&quot;carousel&quot;,&quot;creativecrop&quot;],&quot;support_big_font&quot;:false,&quot;fill_id&quot;:&quot;aa8370987f4140ab9fa600e717225475&quot;,&quot;fill_align&quot;:&quot;cm&quot;,&quot;chip_types&quot;:[&quot;diagram&quot;,&quot;pictext&quot;,&quot;picture&quot;,&quot;chart&quot;,&quot;table&quot;,&quot;video&quot;]}]]"/>
  <p:tag name="KSO_WM_CHIP_DECFILLPROP" val="[]"/>
  <p:tag name="KSO_WM_SLIDE_RATIO" val="1.777778"/>
  <p:tag name="KSO_WM_SLIDE_TYPE" val="text"/>
  <p:tag name="KSO_WM_SLIDE_SIZE" val="864*348"/>
  <p:tag name="KSO_WM_SLIDE_POSITION" val="48*96"/>
  <p:tag name="KSO_WM_CHIP_GROUPID" val="5f6c95017b7ee298d401c683"/>
  <p:tag name="KSO_WM_SLIDE_BK_DARK_LIGHT" val="2"/>
  <p:tag name="KSO_WM_SLIDE_BACKGROUND_TYPE" val="general"/>
  <p:tag name="KSO_WM_SLIDE_SUPPORT_FEATURE_TYPE" val="7"/>
  <p:tag name="KSO_WM_SLIDE_SUBTYPE" val="picTxt"/>
  <p:tag name="KSO_WM_TEMPLATE_ASSEMBLE_XID" val="60656efc4054ed1e2fb801d1"/>
  <p:tag name="KSO_WM_TEMPLATE_ASSEMBLE_GROUPID" val="60656efc4054ed1e2fb801d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1-04-01T15:24:02&quot;,&quot;maxSize&quot;:{&quot;size1&quot;:55},&quot;minSize&quot;:{&quot;size1&quot;:44.9},&quot;normalSize&quot;:{&quot;size1&quot;:55},&quot;subLayout&quot;:[{&quot;id&quot;:&quot;2021-04-01T15:24:02&quot;,&quot;margin&quot;:{&quot;bottom&quot;:6.349999904632568,&quot;left&quot;:2.9629998207092285,&quot;right&quot;:2.5399999618530273,&quot;top&quot;:6.349999904632568},&quot;type&quot;:0},{&quot;id&quot;:&quot;2021-04-01T15:24:02&quot;,&quot;margin&quot;:{&quot;bottom&quot;:2.117000102996826,&quot;left&quot;:0.02600000612437725,&quot;right&quot;:1.6929999589920044,&quot;top&quot;:2.117000102996826},&quot;type&quot;:0}],&quot;type&quot;:0}"/>
  <p:tag name="KSO_WM_SLIDE_BACKGROUND" val="[&quot;general&quot;]"/>
  <p:tag name="KSO_WM_SLIDE_CAN_ADD_NAVIGATION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1445_1*i*1"/>
  <p:tag name="KSO_WM_TEMPLATE_CATEGORY" val="diagram"/>
  <p:tag name="KSO_WM_TEMPLATE_INDEX" val="20211445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12d11312a5e3420c941243dcc5224a53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2},&quot;ReferentInfo&quot;:{&quot;Id&quot;:&quot;ee8461bc5d874dc587807b7ed2bec606&quot;,&quot;X&quot;:{&quot;Pos&quot;:0},&quot;Y&quot;:{&quot;Pos&quot;:0}},&quot;whChangeMode&quot;:0}"/>
  <p:tag name="KSO_WM_CHIP_GROUPID" val="5f6c95017b7ee298d401c683"/>
  <p:tag name="KSO_WM_CHIP_XID" val="5f6c95017b7ee298d401c684"/>
  <p:tag name="KSO_WM_UNIT_TEXT_FILL_FORE_SCHEMECOLOR_INDEX_BRIGHTNESS" val="0"/>
  <p:tag name="KSO_WM_UNIT_TEXT_FILL_FORE_SCHEMECOLOR_INDEX" val="13"/>
  <p:tag name="KSO_WM_UNIT_TEXT_FILL_TYPE" val="1"/>
  <p:tag name="KSO_WM_UNIT_VALUE" val="6"/>
  <p:tag name="KSO_WM_TEMPLATE_ASSEMBLE_XID" val="60656efc4054ed1e2fb801d1"/>
  <p:tag name="KSO_WM_TEMPLATE_ASSEMBLE_GROUPID" val="60656efc4054ed1e2fb801d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50_1*a*1"/>
  <p:tag name="KSO_WM_TEMPLATE_CATEGORY" val="diagram"/>
  <p:tag name="KSO_WM_TEMPLATE_INDEX" val="20217050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f4365f2790914a939acada6e6471ff3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d6b9a4b34a014d75a9a0a81d1e3edcc7"/>
  <p:tag name="KSO_WM_UNIT_TEXT_FILL_FORE_SCHEMECOLOR_INDEX_BRIGHTNESS" val="0"/>
  <p:tag name="KSO_WM_UNIT_TEXT_FILL_FORE_SCHEMECOLOR_INDEX" val="13"/>
  <p:tag name="KSO_WM_UNIT_TEXT_FILL_TYPE" val="1"/>
  <p:tag name="KSO_WM_TEMPLATE_ASSEMBLE_XID" val="606570444054ed1e2fb814a6"/>
  <p:tag name="KSO_WM_TEMPLATE_ASSEMBLE_GROUPID" val="606570444054ed1e2fb814a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11445"/>
  <p:tag name="KSO_WM_SLIDE_ID" val="diagram20211445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d_f"/>
  <p:tag name="KSO_WM_SLIDE_LAYOUT_CNT" val="1_1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c95017b7ee298d401c684"/>
  <p:tag name="KSO_WM_CHIP_FILLPROP" val="[[{&quot;text_align&quot;:&quot;lm&quot;,&quot;text_direction&quot;:&quot;horizontal&quot;,&quot;support_big_font&quot;:true,&quot;fill_id&quot;:&quot;05ed0eeff46f44e98ca671d6ac23df94&quot;,&quot;fill_align&quot;:&quot;cm&quot;,&quot;chip_types&quot;:[&quot;text&quot;]},{&quot;text_align&quot;:&quot;lm&quot;,&quot;text_direction&quot;:&quot;horizontal&quot;,&quot;support_features&quot;:[&quot;collage&quot;,&quot;carousel&quot;,&quot;creativecrop&quot;],&quot;support_big_font&quot;:false,&quot;fill_id&quot;:&quot;aa8370987f4140ab9fa600e717225475&quot;,&quot;fill_align&quot;:&quot;cm&quot;,&quot;chip_types&quot;:[&quot;diagram&quot;,&quot;pictext&quot;,&quot;picture&quot;,&quot;chart&quot;,&quot;table&quot;,&quot;video&quot;]}],[{&quot;text_align&quot;:&quot;cm&quot;,&quot;text_direction&quot;:&quot;horizontal&quot;,&quot;support_big_font&quot;:true,&quot;fill_id&quot;:&quot;05ed0eeff46f44e98ca671d6ac23df94&quot;,&quot;fill_align&quot;:&quot;cm&quot;,&quot;chip_types&quot;:[&quot;header&quot;]},{&quot;text_align&quot;:&quot;lm&quot;,&quot;text_direction&quot;:&quot;horizontal&quot;,&quot;support_features&quot;:[&quot;collage&quot;,&quot;carousel&quot;,&quot;creativecrop&quot;],&quot;support_big_font&quot;:false,&quot;fill_id&quot;:&quot;aa8370987f4140ab9fa600e717225475&quot;,&quot;fill_align&quot;:&quot;cm&quot;,&quot;chip_types&quot;:[&quot;diagram&quot;,&quot;pictext&quot;,&quot;picture&quot;,&quot;chart&quot;,&quot;table&quot;,&quot;video&quot;]}]]"/>
  <p:tag name="KSO_WM_CHIP_DECFILLPROP" val="[]"/>
  <p:tag name="KSO_WM_SLIDE_RATIO" val="1.777778"/>
  <p:tag name="KSO_WM_SLIDE_TYPE" val="text"/>
  <p:tag name="KSO_WM_SLIDE_SIZE" val="864*348"/>
  <p:tag name="KSO_WM_SLIDE_POSITION" val="48*96"/>
  <p:tag name="KSO_WM_CHIP_GROUPID" val="5f6c95017b7ee298d401c683"/>
  <p:tag name="KSO_WM_SLIDE_BK_DARK_LIGHT" val="2"/>
  <p:tag name="KSO_WM_SLIDE_BACKGROUND_TYPE" val="general"/>
  <p:tag name="KSO_WM_SLIDE_SUPPORT_FEATURE_TYPE" val="7"/>
  <p:tag name="KSO_WM_SLIDE_SUBTYPE" val="picTxt"/>
  <p:tag name="KSO_WM_TEMPLATE_ASSEMBLE_XID" val="60656efc4054ed1e2fb801d1"/>
  <p:tag name="KSO_WM_TEMPLATE_ASSEMBLE_GROUPID" val="60656efc4054ed1e2fb801d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1-04-01T15:24:02&quot;,&quot;maxSize&quot;:{&quot;size1&quot;:55},&quot;minSize&quot;:{&quot;size1&quot;:44.9},&quot;normalSize&quot;:{&quot;size1&quot;:55},&quot;subLayout&quot;:[{&quot;id&quot;:&quot;2021-04-01T15:24:02&quot;,&quot;margin&quot;:{&quot;bottom&quot;:6.349999904632568,&quot;left&quot;:2.9629998207092285,&quot;right&quot;:2.5399999618530273,&quot;top&quot;:6.349999904632568},&quot;type&quot;:0},{&quot;id&quot;:&quot;2021-04-01T15:24:02&quot;,&quot;margin&quot;:{&quot;bottom&quot;:2.117000102996826,&quot;left&quot;:0.02600000612437725,&quot;right&quot;:1.6929999589920044,&quot;top&quot;:2.117000102996826},&quot;type&quot;:0}],&quot;type&quot;:0}"/>
  <p:tag name="KSO_WM_SLIDE_BACKGROUND" val="[&quot;general&quot;]"/>
  <p:tag name="KSO_WM_SLIDE_CAN_ADD_NAVIGATION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1445_1*i*1"/>
  <p:tag name="KSO_WM_TEMPLATE_CATEGORY" val="diagram"/>
  <p:tag name="KSO_WM_TEMPLATE_INDEX" val="20211445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12d11312a5e3420c941243dcc5224a53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2},&quot;ReferentInfo&quot;:{&quot;Id&quot;:&quot;ee8461bc5d874dc587807b7ed2bec606&quot;,&quot;X&quot;:{&quot;Pos&quot;:0},&quot;Y&quot;:{&quot;Pos&quot;:0}},&quot;whChangeMode&quot;:0}"/>
  <p:tag name="KSO_WM_CHIP_GROUPID" val="5f6c95017b7ee298d401c683"/>
  <p:tag name="KSO_WM_CHIP_XID" val="5f6c95017b7ee298d401c684"/>
  <p:tag name="KSO_WM_UNIT_TEXT_FILL_FORE_SCHEMECOLOR_INDEX_BRIGHTNESS" val="0"/>
  <p:tag name="KSO_WM_UNIT_TEXT_FILL_FORE_SCHEMECOLOR_INDEX" val="13"/>
  <p:tag name="KSO_WM_UNIT_TEXT_FILL_TYPE" val="1"/>
  <p:tag name="KSO_WM_UNIT_VALUE" val="6"/>
  <p:tag name="KSO_WM_TEMPLATE_ASSEMBLE_XID" val="60656efc4054ed1e2fb801d1"/>
  <p:tag name="KSO_WM_TEMPLATE_ASSEMBLE_GROUPID" val="60656efc4054ed1e2fb801d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50_1*a*1"/>
  <p:tag name="KSO_WM_TEMPLATE_CATEGORY" val="diagram"/>
  <p:tag name="KSO_WM_TEMPLATE_INDEX" val="20217050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f4365f2790914a939acada6e6471ff3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d6b9a4b34a014d75a9a0a81d1e3edcc7"/>
  <p:tag name="KSO_WM_UNIT_TEXT_FILL_FORE_SCHEMECOLOR_INDEX_BRIGHTNESS" val="0"/>
  <p:tag name="KSO_WM_UNIT_TEXT_FILL_FORE_SCHEMECOLOR_INDEX" val="13"/>
  <p:tag name="KSO_WM_UNIT_TEXT_FILL_TYPE" val="1"/>
  <p:tag name="KSO_WM_TEMPLATE_ASSEMBLE_XID" val="606570444054ed1e2fb814a6"/>
  <p:tag name="KSO_WM_TEMPLATE_ASSEMBLE_GROUPID" val="606570444054ed1e2fb814a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11445"/>
  <p:tag name="KSO_WM_SLIDE_ID" val="diagram20211445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d_f"/>
  <p:tag name="KSO_WM_SLIDE_LAYOUT_CNT" val="1_1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c95017b7ee298d401c684"/>
  <p:tag name="KSO_WM_CHIP_FILLPROP" val="[[{&quot;text_align&quot;:&quot;lm&quot;,&quot;text_direction&quot;:&quot;horizontal&quot;,&quot;support_big_font&quot;:true,&quot;fill_id&quot;:&quot;05ed0eeff46f44e98ca671d6ac23df94&quot;,&quot;fill_align&quot;:&quot;cm&quot;,&quot;chip_types&quot;:[&quot;text&quot;]},{&quot;text_align&quot;:&quot;lm&quot;,&quot;text_direction&quot;:&quot;horizontal&quot;,&quot;support_features&quot;:[&quot;collage&quot;,&quot;carousel&quot;,&quot;creativecrop&quot;],&quot;support_big_font&quot;:false,&quot;fill_id&quot;:&quot;aa8370987f4140ab9fa600e717225475&quot;,&quot;fill_align&quot;:&quot;cm&quot;,&quot;chip_types&quot;:[&quot;diagram&quot;,&quot;pictext&quot;,&quot;picture&quot;,&quot;chart&quot;,&quot;table&quot;,&quot;video&quot;]}],[{&quot;text_align&quot;:&quot;cm&quot;,&quot;text_direction&quot;:&quot;horizontal&quot;,&quot;support_big_font&quot;:true,&quot;fill_id&quot;:&quot;05ed0eeff46f44e98ca671d6ac23df94&quot;,&quot;fill_align&quot;:&quot;cm&quot;,&quot;chip_types&quot;:[&quot;header&quot;]},{&quot;text_align&quot;:&quot;lm&quot;,&quot;text_direction&quot;:&quot;horizontal&quot;,&quot;support_features&quot;:[&quot;collage&quot;,&quot;carousel&quot;,&quot;creativecrop&quot;],&quot;support_big_font&quot;:false,&quot;fill_id&quot;:&quot;aa8370987f4140ab9fa600e717225475&quot;,&quot;fill_align&quot;:&quot;cm&quot;,&quot;chip_types&quot;:[&quot;diagram&quot;,&quot;pictext&quot;,&quot;picture&quot;,&quot;chart&quot;,&quot;table&quot;,&quot;video&quot;]}]]"/>
  <p:tag name="KSO_WM_CHIP_DECFILLPROP" val="[]"/>
  <p:tag name="KSO_WM_SLIDE_RATIO" val="1.777778"/>
  <p:tag name="KSO_WM_SLIDE_TYPE" val="text"/>
  <p:tag name="KSO_WM_SLIDE_SIZE" val="864*348"/>
  <p:tag name="KSO_WM_SLIDE_POSITION" val="48*96"/>
  <p:tag name="KSO_WM_CHIP_GROUPID" val="5f6c95017b7ee298d401c683"/>
  <p:tag name="KSO_WM_SLIDE_BK_DARK_LIGHT" val="2"/>
  <p:tag name="KSO_WM_SLIDE_BACKGROUND_TYPE" val="general"/>
  <p:tag name="KSO_WM_SLIDE_SUPPORT_FEATURE_TYPE" val="7"/>
  <p:tag name="KSO_WM_SLIDE_SUBTYPE" val="picTxt"/>
  <p:tag name="KSO_WM_TEMPLATE_ASSEMBLE_XID" val="60656efc4054ed1e2fb801d1"/>
  <p:tag name="KSO_WM_TEMPLATE_ASSEMBLE_GROUPID" val="60656efc4054ed1e2fb801d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1-04-01T15:24:02&quot;,&quot;maxSize&quot;:{&quot;size1&quot;:55},&quot;minSize&quot;:{&quot;size1&quot;:44.9},&quot;normalSize&quot;:{&quot;size1&quot;:55},&quot;subLayout&quot;:[{&quot;id&quot;:&quot;2021-04-01T15:24:02&quot;,&quot;margin&quot;:{&quot;bottom&quot;:6.349999904632568,&quot;left&quot;:2.9629998207092285,&quot;right&quot;:2.5399999618530273,&quot;top&quot;:6.349999904632568},&quot;type&quot;:0},{&quot;id&quot;:&quot;2021-04-01T15:24:02&quot;,&quot;margin&quot;:{&quot;bottom&quot;:2.117000102996826,&quot;left&quot;:0.02600000612437725,&quot;right&quot;:1.6929999589920044,&quot;top&quot;:2.117000102996826},&quot;type&quot;:0}],&quot;type&quot;:0}"/>
  <p:tag name="KSO_WM_SLIDE_BACKGROUND" val="[&quot;general&quot;]"/>
  <p:tag name="KSO_WM_SLIDE_CAN_ADD_NAVIGATION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1445_1*i*1"/>
  <p:tag name="KSO_WM_TEMPLATE_CATEGORY" val="diagram"/>
  <p:tag name="KSO_WM_TEMPLATE_INDEX" val="20211445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12d11312a5e3420c941243dcc5224a53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2},&quot;ReferentInfo&quot;:{&quot;Id&quot;:&quot;ee8461bc5d874dc587807b7ed2bec606&quot;,&quot;X&quot;:{&quot;Pos&quot;:0},&quot;Y&quot;:{&quot;Pos&quot;:0}},&quot;whChangeMode&quot;:0}"/>
  <p:tag name="KSO_WM_CHIP_GROUPID" val="5f6c95017b7ee298d401c683"/>
  <p:tag name="KSO_WM_CHIP_XID" val="5f6c95017b7ee298d401c684"/>
  <p:tag name="KSO_WM_UNIT_TEXT_FILL_FORE_SCHEMECOLOR_INDEX_BRIGHTNESS" val="0"/>
  <p:tag name="KSO_WM_UNIT_TEXT_FILL_FORE_SCHEMECOLOR_INDEX" val="13"/>
  <p:tag name="KSO_WM_UNIT_TEXT_FILL_TYPE" val="1"/>
  <p:tag name="KSO_WM_UNIT_VALUE" val="6"/>
  <p:tag name="KSO_WM_TEMPLATE_ASSEMBLE_XID" val="60656efc4054ed1e2fb801d1"/>
  <p:tag name="KSO_WM_TEMPLATE_ASSEMBLE_GROUPID" val="60656efc4054ed1e2fb801d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50_1*a*1"/>
  <p:tag name="KSO_WM_TEMPLATE_CATEGORY" val="diagram"/>
  <p:tag name="KSO_WM_TEMPLATE_INDEX" val="20217050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f4365f2790914a939acada6e6471ff3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d6b9a4b34a014d75a9a0a81d1e3edcc7"/>
  <p:tag name="KSO_WM_UNIT_TEXT_FILL_FORE_SCHEMECOLOR_INDEX_BRIGHTNESS" val="0"/>
  <p:tag name="KSO_WM_UNIT_TEXT_FILL_FORE_SCHEMECOLOR_INDEX" val="13"/>
  <p:tag name="KSO_WM_UNIT_TEXT_FILL_TYPE" val="1"/>
  <p:tag name="KSO_WM_TEMPLATE_ASSEMBLE_XID" val="606570444054ed1e2fb814a6"/>
  <p:tag name="KSO_WM_TEMPLATE_ASSEMBLE_GROUPID" val="606570444054ed1e2fb814a6"/>
</p:tagLst>
</file>

<file path=ppt/theme/theme1.xml><?xml version="1.0" encoding="utf-8"?>
<a:theme xmlns:a="http://schemas.openxmlformats.org/drawingml/2006/main" name="Office 主题">
  <a:themeElements>
    <a:clrScheme name="自定义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84FF8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37649</TotalTime>
  <Words>335</Words>
  <Application>Microsoft Macintosh PowerPoint</Application>
  <PresentationFormat>宽屏</PresentationFormat>
  <Paragraphs>52</Paragraphs>
  <Slides>9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5" baseType="lpstr">
      <vt:lpstr>等线</vt:lpstr>
      <vt:lpstr>等线</vt:lpstr>
      <vt:lpstr>华文中宋</vt:lpstr>
      <vt:lpstr>微软雅黑</vt:lpstr>
      <vt:lpstr>系统字体常规体</vt:lpstr>
      <vt:lpstr>vivo Sans</vt:lpstr>
      <vt:lpstr>vivo Sans Bold</vt:lpstr>
      <vt:lpstr>vivo Sans Extrabold</vt:lpstr>
      <vt:lpstr>vivo Sans Medium</vt:lpstr>
      <vt:lpstr>Arial</vt:lpstr>
      <vt:lpstr>Calibri</vt:lpstr>
      <vt:lpstr>Calibri Light</vt:lpstr>
      <vt:lpstr>Gill Sans MT</vt:lpstr>
      <vt:lpstr>Wingdings</vt:lpstr>
      <vt:lpstr>Office 主题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mac 004</dc:creator>
  <cp:lastModifiedBy>邢金雁</cp:lastModifiedBy>
  <cp:revision>1147</cp:revision>
  <dcterms:created xsi:type="dcterms:W3CDTF">2018-12-24T08:48:41Z</dcterms:created>
  <dcterms:modified xsi:type="dcterms:W3CDTF">2025-03-04T09:33:10Z</dcterms:modified>
</cp:coreProperties>
</file>